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370" r:id="rId2"/>
    <p:sldId id="374" r:id="rId3"/>
    <p:sldId id="257" r:id="rId4"/>
    <p:sldId id="361" r:id="rId5"/>
    <p:sldId id="376" r:id="rId6"/>
    <p:sldId id="375" r:id="rId7"/>
    <p:sldId id="378" r:id="rId8"/>
    <p:sldId id="379" r:id="rId9"/>
    <p:sldId id="380" r:id="rId10"/>
    <p:sldId id="362" r:id="rId11"/>
    <p:sldId id="363" r:id="rId12"/>
    <p:sldId id="364" r:id="rId13"/>
    <p:sldId id="258" r:id="rId14"/>
    <p:sldId id="259" r:id="rId15"/>
    <p:sldId id="389" r:id="rId16"/>
    <p:sldId id="390" r:id="rId17"/>
    <p:sldId id="391" r:id="rId18"/>
    <p:sldId id="392" r:id="rId19"/>
    <p:sldId id="260" r:id="rId20"/>
    <p:sldId id="261" r:id="rId21"/>
    <p:sldId id="262" r:id="rId22"/>
    <p:sldId id="263" r:id="rId23"/>
    <p:sldId id="381" r:id="rId24"/>
    <p:sldId id="372" r:id="rId25"/>
    <p:sldId id="270" r:id="rId26"/>
    <p:sldId id="271" r:id="rId27"/>
    <p:sldId id="272" r:id="rId28"/>
    <p:sldId id="273" r:id="rId29"/>
    <p:sldId id="382" r:id="rId30"/>
    <p:sldId id="383" r:id="rId31"/>
    <p:sldId id="388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387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384" r:id="rId48"/>
    <p:sldId id="290" r:id="rId49"/>
    <p:sldId id="292" r:id="rId50"/>
    <p:sldId id="294" r:id="rId51"/>
    <p:sldId id="400" r:id="rId52"/>
    <p:sldId id="393" r:id="rId53"/>
    <p:sldId id="394" r:id="rId54"/>
    <p:sldId id="395" r:id="rId55"/>
    <p:sldId id="397" r:id="rId56"/>
    <p:sldId id="398" r:id="rId57"/>
    <p:sldId id="399" r:id="rId58"/>
    <p:sldId id="298" r:id="rId59"/>
    <p:sldId id="385" r:id="rId60"/>
    <p:sldId id="300" r:id="rId61"/>
    <p:sldId id="301" r:id="rId62"/>
    <p:sldId id="304" r:id="rId63"/>
    <p:sldId id="305" r:id="rId64"/>
    <p:sldId id="306" r:id="rId65"/>
    <p:sldId id="307" r:id="rId66"/>
    <p:sldId id="308" r:id="rId67"/>
    <p:sldId id="309" r:id="rId68"/>
    <p:sldId id="402" r:id="rId69"/>
    <p:sldId id="401" r:id="rId70"/>
    <p:sldId id="311" r:id="rId71"/>
    <p:sldId id="312" r:id="rId72"/>
    <p:sldId id="313" r:id="rId73"/>
    <p:sldId id="314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26" autoAdjust="0"/>
    <p:restoredTop sz="92711" autoAdjust="0"/>
  </p:normalViewPr>
  <p:slideViewPr>
    <p:cSldViewPr>
      <p:cViewPr>
        <p:scale>
          <a:sx n="37" d="100"/>
          <a:sy n="37" d="100"/>
        </p:scale>
        <p:origin x="-2232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C6850-B2DB-490B-8CEC-D425F6D28155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FAD30-2B8D-4CEB-8339-A1849D98D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010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66C52B0-31AA-4269-9D27-DEAB38096338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E64211E-7911-4CE9-BBAE-FD9B2161D3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5000">
    <p:wipe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file:///C:\Users\User\Downloads\&#1044;ima_&#1041;ilan_-_&#1052;echtateli_(basemp3.ru).mp3" TargetMode="External"/><Relationship Id="rId1" Type="http://schemas.openxmlformats.org/officeDocument/2006/relationships/audio" Target="file:///C:\Users\Admin\Desktop\&#1084;&#1091;&#1079;&#1099;&#1082;&#1072;\20%20&#1096;&#1077;&#1076;&#1077;&#1074;&#1088;&#1086;&#1074;%20&#1082;&#1083;&#1072;&#1089;&#1089;&#1080;&#1095;&#1077;&#1089;&#1082;&#1086;&#1081;%20&#1084;&#1091;&#1079;&#1099;&#1082;&#1080;(2003)\13.%20&#1050;%20&#1069;&#1083;&#1080;&#1079;&#1077;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wnloads\Luchshie-Melodii-iz-Sovetskih-Kinofil_mov-Vstupitel_naya-Tema-Usatyy-Nyan_(muzofon.com).mp3" TargetMode="Externa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wnloads\Detskaya%20tanceval%20naya%20muzyka%20Esli%20s%20drugom%20vyshel%20v%20put%20%20(mp3top100.net).mp3" TargetMode="External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467600" cy="1143000"/>
          </a:xfrm>
        </p:spPr>
        <p:txBody>
          <a:bodyPr>
            <a:no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</a:rPr>
              <a:t>Летняя творческая школа</a:t>
            </a:r>
            <a:br>
              <a:rPr lang="ru-RU" sz="4400" i="1" dirty="0" smtClean="0">
                <a:solidFill>
                  <a:srgbClr val="FF0000"/>
                </a:solidFill>
              </a:rPr>
            </a:br>
            <a:r>
              <a:rPr lang="ru-RU" sz="4400" i="1" dirty="0" smtClean="0">
                <a:solidFill>
                  <a:srgbClr val="FF0000"/>
                </a:solidFill>
              </a:rPr>
              <a:t> «Дети севера 2014»</a:t>
            </a:r>
            <a:endParaRPr lang="ru-RU" sz="4400" i="1" dirty="0">
              <a:solidFill>
                <a:srgbClr val="FF0000"/>
              </a:solidFill>
            </a:endParaRPr>
          </a:p>
        </p:txBody>
      </p:sp>
      <p:pic>
        <p:nvPicPr>
          <p:cNvPr id="5" name="13. К Элизе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038600" y="3709988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User\Downloads\Безымянный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1857364"/>
            <a:ext cx="4456497" cy="4454531"/>
          </a:xfrm>
          <a:prstGeom prst="rect">
            <a:avLst/>
          </a:prstGeom>
          <a:noFill/>
        </p:spPr>
      </p:pic>
      <p:pic>
        <p:nvPicPr>
          <p:cNvPr id="6" name="Дima_Бilan_-_Мechtateli_(basemp3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Дima_Бilan_-_Мechtateli_(basemp3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Дima_Бilan_-_Мechtateli_(basemp3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2386" cy="1511288"/>
          </a:xfrm>
        </p:spPr>
        <p:txBody>
          <a:bodyPr>
            <a:noAutofit/>
          </a:bodyPr>
          <a:lstStyle/>
          <a:p>
            <a:pPr algn="ctr"/>
            <a:r>
              <a:rPr lang="ru-RU" sz="3200" u="sng" dirty="0" smtClean="0">
                <a:solidFill>
                  <a:srgbClr val="FF0000"/>
                </a:solidFill>
              </a:rPr>
              <a:t>Художники.</a:t>
            </a:r>
            <a:br>
              <a:rPr lang="ru-RU" sz="3200" u="sng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</a:rPr>
              <a:t>Ольга Александровна Полякова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Доцент кафедры рисунка  </a:t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РОССИЙСКОЙ АКАДЕМИИ ХУДОЖЕСТВ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User\Desktop\Полякова О.А\Новая папка\IMG_6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214554"/>
            <a:ext cx="4500497" cy="41973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428605"/>
            <a:ext cx="6072230" cy="11430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+mj-lt"/>
              </a:rPr>
              <a:t>Аня, у тебя все получится!</a:t>
            </a:r>
            <a:endParaRPr lang="ru-RU" sz="40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C:\Users\User\Desktop\Полякова О.А\IMG_20140604_134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190609"/>
            <a:ext cx="4000528" cy="533403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Мастер-класс.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Рисуем натюрморт.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User\Desktop\Полякова О.А\IMG_20140606_101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50189"/>
            <a:ext cx="5929354" cy="44470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Просмотр работ – это как разбор полетов!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3" name="Picture 3" descr="C:\Users\User\Desktop\Полякова О.А\IMG_20140605_130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823" y="1620018"/>
            <a:ext cx="6008193" cy="45061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 результате все получили  ЗОЛОТО! УРА ЧЕМПИОНАМ!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User\Desktop\Полякова О.А\IMG_20140606_133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172" y="1600200"/>
            <a:ext cx="56616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u="sng" dirty="0" smtClean="0">
                <a:solidFill>
                  <a:srgbClr val="FF0000"/>
                </a:solidFill>
              </a:rPr>
              <a:t>Пианисты.</a:t>
            </a:r>
            <a:br>
              <a:rPr lang="ru-RU" sz="2800" i="1" u="sng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Ирина Витальевна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Торхова</a:t>
            </a:r>
            <a:r>
              <a:rPr lang="ru-RU" sz="2800" b="1" i="1" dirty="0" smtClean="0">
                <a:solidFill>
                  <a:srgbClr val="FF0000"/>
                </a:solidFill>
              </a:rPr>
              <a:t>.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Преподаватель Архангельского музыкального колледжа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962" y="1795848"/>
            <a:ext cx="3042607" cy="433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Мастер класс для пианистов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43" name="Picture 3" descr="E:\ФОТО ДЛЯ ЛЕНЫ\IMG_2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Ручкам надо отдохнуть 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E:\ФОТО ДЛЯ ЛЕНЫ\IMG_2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78761" y="2393149"/>
            <a:ext cx="4929222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Как здорово, что все мы здесь сегодня собрались!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E:\ФОТО ДЛЯ ЛЕНЫ\IMG_2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6058"/>
            <a:ext cx="7353328" cy="34401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6600" b="1" i="1" dirty="0" smtClean="0">
                <a:solidFill>
                  <a:srgbClr val="FF0000"/>
                </a:solidFill>
              </a:rPr>
              <a:t>Мастер - класс  для школы- интернат.</a:t>
            </a:r>
            <a:br>
              <a:rPr lang="ru-RU" sz="6600" b="1" i="1" dirty="0" smtClean="0">
                <a:solidFill>
                  <a:srgbClr val="FF0000"/>
                </a:solidFill>
              </a:rPr>
            </a:br>
            <a:r>
              <a:rPr lang="ru-RU" sz="6600" i="1" dirty="0" smtClean="0">
                <a:solidFill>
                  <a:srgbClr val="FF0000"/>
                </a:solidFill>
              </a:rPr>
              <a:t>«Рисуем ветку сакуры»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User\Downloads\Безымянный-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571480"/>
            <a:ext cx="2022475" cy="202161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Бригада УХ!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Работаем до двух! 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E:\DSC00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 Новый метод рисования. 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Выдуваем трубочкой ветви цветка</a:t>
            </a:r>
            <a:r>
              <a:rPr lang="ru-RU" sz="3600" i="1" dirty="0" smtClean="0">
                <a:solidFill>
                  <a:srgbClr val="FF0000"/>
                </a:solidFill>
              </a:rPr>
              <a:t>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летняя школа фотки\IMG_20140530_105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Увлечена. Не отвлекайте!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User\Desktop\летняя школа фотки\IMG_20140530_1046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00174"/>
            <a:ext cx="3605834" cy="48077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 Шедевр готов!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летняя школа фотки\IMG_20140530_110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18412"/>
            <a:ext cx="3530814" cy="47077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Фото на память!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User\Desktop\Фото Летняя школа\избранное пианисты\IMG_2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6058"/>
            <a:ext cx="7186634" cy="3357586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</a:rPr>
              <a:t>Льется музыка, музыка, музыка…</a:t>
            </a:r>
            <a:endParaRPr lang="ru-RU" sz="72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ownloads\Безымянный-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28604"/>
            <a:ext cx="2144596" cy="21436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500042"/>
            <a:ext cx="7924800" cy="5626121"/>
          </a:xfrm>
        </p:spPr>
        <p:txBody>
          <a:bodyPr>
            <a:no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latin typeface="+mj-lt"/>
              </a:rPr>
              <a:t>Официальные новости:</a:t>
            </a:r>
          </a:p>
          <a:p>
            <a:r>
              <a:rPr lang="ru-RU" sz="3600" i="1" dirty="0" smtClean="0">
                <a:solidFill>
                  <a:srgbClr val="C00000"/>
                </a:solidFill>
                <a:latin typeface="+mj-lt"/>
              </a:rPr>
              <a:t>Июнь. 2014 год. Город Нарьян-Мар.</a:t>
            </a:r>
          </a:p>
          <a:p>
            <a:r>
              <a:rPr lang="ru-RU" sz="3600" i="1" dirty="0" smtClean="0">
                <a:solidFill>
                  <a:srgbClr val="C00000"/>
                </a:solidFill>
                <a:latin typeface="+mj-lt"/>
              </a:rPr>
              <a:t>Гитаристы и пианисты Детской школы искусств штурмом взяли город. За 10 дней они захватили в плен музыки более 800 жителей заполярного городка. В результате, весь город с утра до вечера мурлыкает себе под нос «Синенький скромный платочек..»</a:t>
            </a:r>
            <a:endParaRPr lang="ru-RU" sz="3600" i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med" advClick="0" advTm="13000"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Вначале все было отрепетировано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User\Desktop\Фото Летняя школа\избранное пианисты\IMG_2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С легкостью был взят спортзал  школы №2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7" name="Picture 3" descr="C:\Users\User\Desktop\Фото Летняя школа\Дети Севера\IMG_2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Анна Сергеевна озвучивает ход дальнейших действий.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User\Desktop\Фото Летняя школа\Дети Севера\IMG_2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27790" y="2395013"/>
            <a:ext cx="4643471" cy="342529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А под гитару и школа № 5 сдала свои позиции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b="1" i="1" dirty="0"/>
          </a:p>
        </p:txBody>
      </p:sp>
      <p:pic>
        <p:nvPicPr>
          <p:cNvPr id="14339" name="Picture 3" descr="C:\Users\User\Desktop\Фото Летняя школа\Дети Севера\IMG_2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57364"/>
            <a:ext cx="7496204" cy="364333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8800" i="1" dirty="0" smtClean="0">
                <a:solidFill>
                  <a:srgbClr val="FF0000"/>
                </a:solidFill>
              </a:rPr>
              <a:t>Виват, </a:t>
            </a:r>
            <a:r>
              <a:rPr lang="ru-RU" sz="9600" i="1" dirty="0" smtClean="0">
                <a:solidFill>
                  <a:srgbClr val="FF0000"/>
                </a:solidFill>
              </a:rPr>
              <a:t>маэстро</a:t>
            </a:r>
            <a:r>
              <a:rPr lang="ru-RU" sz="8800" i="1" dirty="0" smtClean="0">
                <a:solidFill>
                  <a:srgbClr val="FF0000"/>
                </a:solidFill>
              </a:rPr>
              <a:t>!</a:t>
            </a:r>
            <a:endParaRPr lang="ru-RU" sz="8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ownloads\Безымянный-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785794"/>
            <a:ext cx="2412433" cy="241141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А это репетиция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«синего платочка».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5363" name="Picture 3" descr="C:\Users\User\Desktop\летняя школа фотки\IMG_20140602_111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ut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На концертах всегда аншлаг!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E:\ФОТО ДЛЯ ЛЕНЫ\IMG_2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16"/>
            <a:ext cx="6758006" cy="414340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9600" b="1" i="1" dirty="0" smtClean="0">
                <a:solidFill>
                  <a:srgbClr val="FF0000"/>
                </a:solidFill>
              </a:rPr>
              <a:t>В плену у пленэра</a:t>
            </a:r>
            <a:endParaRPr lang="ru-RU" sz="96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ownloads\Безымянный-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500042"/>
            <a:ext cx="2430627" cy="242959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57158" y="428604"/>
            <a:ext cx="7643866" cy="642939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+mj-lt"/>
              </a:rPr>
              <a:t> Срочный выпуск новостей:</a:t>
            </a:r>
          </a:p>
          <a:p>
            <a:r>
              <a:rPr lang="ru-RU" sz="3600" i="1" dirty="0" smtClean="0">
                <a:solidFill>
                  <a:srgbClr val="FF0000"/>
                </a:solidFill>
                <a:latin typeface="+mj-lt"/>
              </a:rPr>
              <a:t>Пока музыканты штурмовали город, художников захватил в плен пленэр. Силы были не равны. В результате, день и ночь, глазастые участники школы были очарованы рассветами и закатами, деревцами и кусточками. Было замечено, что они даже общались на непонятном языке: «умбра, кобальт, сиена».</a:t>
            </a:r>
            <a:endParaRPr lang="ru-RU" sz="3600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 advClick="0" advTm="13000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Найдите отличия!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летняя школа фотки\IMG_20140530_1252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Вера, главное, чтобы забор выдержал 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летняя школа фотки\IMG_20140530_124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9918" y="1600200"/>
            <a:ext cx="3568318" cy="47577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За новым этюдником!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User\Desktop\летняя школа фотки\IMG_20140609_121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А вот и первый зритель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User\Desktop\летняя школа фотки\IMG_20140609_121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6283" y="1600200"/>
            <a:ext cx="3829433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Городской пейзаж </a:t>
            </a:r>
            <a:r>
              <a:rPr lang="ru-RU" b="1" i="1" dirty="0" smtClean="0">
                <a:solidFill>
                  <a:srgbClr val="FF0000"/>
                </a:solidFill>
              </a:rPr>
              <a:t>с натуры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User\Pictures\Фото Летняя школа\художники летняя творческая школа\в плену у пленэра\IMG_20140609_1207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548681"/>
            <a:ext cx="7499176" cy="1253480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4800" b="1" i="1" dirty="0" smtClean="0">
                <a:solidFill>
                  <a:srgbClr val="FF0000"/>
                </a:solidFill>
                <a:latin typeface="+mj-lt"/>
              </a:rPr>
              <a:t>Этюд пастелью</a:t>
            </a:r>
            <a:endParaRPr lang="ru-RU" sz="48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 descr="C:\Users\комп\Desktop\поеэдка в лес Дети севера\IMG_20140610_114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3291830" cy="438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Luchshie-Melodii-iz-Sovetskih-Kinofil_mov-Vstupitel_naya-Tema-Usatyy-Nyan_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7702282"/>
      </p:ext>
    </p:extLst>
  </p:cSld>
  <p:clrMapOvr>
    <a:masterClrMapping/>
  </p:clrMapOvr>
  <p:transition spd="med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u="sng" dirty="0" smtClean="0">
                <a:solidFill>
                  <a:srgbClr val="FF0000"/>
                </a:solidFill>
              </a:rPr>
              <a:t>ГИТАРА</a:t>
            </a:r>
            <a:r>
              <a:rPr lang="ru-RU" sz="3200" dirty="0" smtClean="0">
                <a:solidFill>
                  <a:srgbClr val="FF0000"/>
                </a:solidFill>
              </a:rPr>
              <a:t>.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</a:rPr>
              <a:t>Алексей Юрьевич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Питалов</a:t>
            </a:r>
            <a:r>
              <a:rPr lang="ru-RU" sz="3200" b="1" i="1" dirty="0" smtClean="0">
                <a:solidFill>
                  <a:srgbClr val="FF0000"/>
                </a:solidFill>
              </a:rPr>
              <a:t>. </a:t>
            </a:r>
            <a:r>
              <a:rPr lang="ru-RU" sz="3200" i="1" dirty="0" smtClean="0">
                <a:solidFill>
                  <a:srgbClr val="FF0000"/>
                </a:solidFill>
              </a:rPr>
              <a:t>Преподаватель Архангельского музыкального колледжа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Фото Летняя школа\фото дети севера\DSCF1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2130811"/>
            <a:ext cx="5327135" cy="399535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857224" y="3000372"/>
            <a:ext cx="6572296" cy="312579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8000" b="1" i="1" dirty="0" smtClean="0">
                <a:solidFill>
                  <a:srgbClr val="FF0000"/>
                </a:solidFill>
                <a:latin typeface="+mj-lt"/>
              </a:rPr>
              <a:t>«Я поведу тебя в музей…»</a:t>
            </a:r>
            <a:endParaRPr lang="ru-RU" sz="80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C:\Users\User\Downloads\Безымянный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57166"/>
            <a:ext cx="2669782" cy="266860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 краеведческом музее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летняя школа фотки\IMG_20140603_113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Виртуальный мир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«Русского музея»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User\Desktop\Фото Летняя школа\Дети Севера\IMG_2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выставке фотографий в Выставочном зале.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User\Desktop\Фото Летняя школа\избранное пианисты\IMG_2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Музыканты рисуют герб Нарьян-Мара 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482" name="Picture 2" descr="C:\Users\User\Desktop\Фото Летняя школа\избранное пианисты\IMG_2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2132796"/>
            <a:ext cx="5990051" cy="399336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Маленькие шедевры нашего городка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User\Desktop\Фото Летняя школа\избранное пианисты\IMG_2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00100" y="3429000"/>
            <a:ext cx="6572296" cy="2697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8800" b="1" i="1" dirty="0" smtClean="0">
                <a:solidFill>
                  <a:srgbClr val="FF0000"/>
                </a:solidFill>
                <a:latin typeface="+mj-lt"/>
              </a:rPr>
              <a:t>Рисование песком</a:t>
            </a:r>
            <a:endParaRPr lang="ru-RU" sz="88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C:\Users\User\Downloads\Безымянный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57166"/>
            <a:ext cx="2884419" cy="28831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Загадочные столики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художники летняя творческая школа\Рисование песком\IMG_20140603_121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Первые пробы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User\Desktop\художники летняя творческая школа\Рисование песком\IMG_20140603_122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«Танец маленьких лебедей»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художники летняя творческая школа\Рисование песком\IMG_20140603_124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Дружно хлопаем в ладоши!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Фото Летняя школа\фото дети севера\DSCF1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Здравствуй, принц!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художники летняя творческая школа\Рисование песком\IMG_20140603_134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А вот и принцесса 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художники летняя творческая школа\Рисование песком\IMG_20140603_124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3571876"/>
            <a:ext cx="7281890" cy="25542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i="1" dirty="0" smtClean="0">
                <a:solidFill>
                  <a:srgbClr val="FF0000"/>
                </a:solidFill>
                <a:latin typeface="+mj-lt"/>
              </a:rPr>
              <a:t>Приглашаем в галерею!</a:t>
            </a:r>
            <a:endParaRPr lang="ru-RU" sz="5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314" name="Picture 2" descr="C:\Users\User\Downloads\Безымянный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14355"/>
            <a:ext cx="2715843" cy="27146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Семяшкина Влада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«Портрет пастелью».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2465" y="1600200"/>
            <a:ext cx="27570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Елена Александровна позирует для портрета.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User\Desktop\летняя школа фотки\IMG_20140528_161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Богачева Мария.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«Фонари Нарьян-Мара»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092" y="1600200"/>
            <a:ext cx="33058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5523" y="1600200"/>
            <a:ext cx="32209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err="1" smtClean="0">
                <a:solidFill>
                  <a:srgbClr val="FF0000"/>
                </a:solidFill>
              </a:rPr>
              <a:t>Вокуева</a:t>
            </a:r>
            <a:r>
              <a:rPr lang="ru-RU" b="1" i="1" dirty="0" smtClean="0">
                <a:solidFill>
                  <a:srgbClr val="FF0000"/>
                </a:solidFill>
              </a:rPr>
              <a:t> Надежда.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«Лошадки»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Detskaya tanceval naya muzyka Esli s drugom vyshel v put  (mp3top100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038600" y="3709988"/>
            <a:ext cx="304800" cy="304800"/>
          </a:xfrm>
          <a:prstGeom prst="rect">
            <a:avLst/>
          </a:prstGeom>
        </p:spPr>
      </p:pic>
      <p:pic>
        <p:nvPicPr>
          <p:cNvPr id="1026" name="Picture 2" descr="E:\поеэдка в лес Дети севера\IMG_20140610_1317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643050"/>
            <a:ext cx="6643734" cy="46173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На выставке.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E:\поеэдка в лес Дети севера\IMG_20140610_131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58072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786058"/>
            <a:ext cx="6972320" cy="334010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7200" b="1" i="1" dirty="0" smtClean="0">
                <a:solidFill>
                  <a:srgbClr val="FF0000"/>
                </a:solidFill>
                <a:latin typeface="+mj-lt"/>
              </a:rPr>
              <a:t>«Арктика» – это ВКУСНО!!! </a:t>
            </a:r>
            <a:r>
              <a:rPr lang="ru-RU" sz="7200" b="1" i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</a:t>
            </a:r>
            <a:endParaRPr lang="ru-RU" sz="72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194" name="Picture 2" descr="C:\Users\User\Downloads\Безымянный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57166"/>
            <a:ext cx="2312726" cy="231170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Незабываемое открытие «Летней творческой школы»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User\Desktop\Фото Летняя школа\фото дети севера\DSCF1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Мастер  класс для гитаристов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Фото Летняя школа\фото дети севера\DSCF17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А у Веры рогатое пирожное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User\Desktop\Фото Летняя школа\фото дети севера\DSCF1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Несправедливо! Я возмущена!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User\Desktop\Фото Летняя школа\фото дети севера\DSCF1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Без комментариев 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User\Desktop\Фото Летняя школа\фото дети севера\DSCF1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42910" y="3429000"/>
            <a:ext cx="6715172" cy="2697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6600" b="1" i="1" dirty="0" smtClean="0">
                <a:solidFill>
                  <a:srgbClr val="FF0000"/>
                </a:solidFill>
                <a:latin typeface="+mj-lt"/>
              </a:rPr>
              <a:t>В здоровом теле – здоровый дух! </a:t>
            </a:r>
            <a:endParaRPr lang="ru-RU" sz="66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C:\Users\User\Downloads\Безымянный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71" y="501335"/>
            <a:ext cx="2857487" cy="285622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Под гитару и чай вкуснее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ФОТО ДЛЯ ЛЕНЫ\DSCF1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А у кого это руки в карманах</a:t>
            </a:r>
            <a:r>
              <a:rPr lang="en-US" b="1" i="1" dirty="0" smtClean="0">
                <a:solidFill>
                  <a:srgbClr val="FF0000"/>
                </a:solidFill>
              </a:rPr>
              <a:t>? 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ФОТО ДЛЯ ЛЕНЫ\IMG_2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Очень красиво в лесу!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E:\ФОТО ДЛЯ ЛЕНЫ\IMG_2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57293" y="2357427"/>
            <a:ext cx="4714884" cy="314325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Очередь к этюднику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E:\ФОТО ДЛЯ ЛЕНЫ\IMG_26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Трио «Солнечный денек»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ФОТО ДЛЯ ЛЕНЫ\IMG_2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Полные впечатлений.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Скоро обед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поеэдка в лес Дети севера\IMG_20140610_124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Равнение налево!</a:t>
            </a:r>
            <a:r>
              <a:rPr lang="ru-RU" b="1" i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Фото Летняя школа\фото дети севера\DSCF1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ownloads\Безымянный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85728"/>
            <a:ext cx="2643206" cy="264204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14348" y="3571876"/>
            <a:ext cx="6929486" cy="255428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4800" b="1" i="1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ru-RU" sz="4800" b="1" i="1" dirty="0" smtClean="0">
                <a:solidFill>
                  <a:srgbClr val="FF0000"/>
                </a:solidFill>
                <a:latin typeface="+mj-lt"/>
              </a:rPr>
              <a:t>Летняя творческая школа «Дети севера 2014» завершает свою работу . НО!…</a:t>
            </a:r>
            <a:endParaRPr lang="ru-RU" sz="48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Лето только начинается!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Наши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лучики солнца!!!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E:\ФОТО ДЛЯ ЛЕНЫ\IMG_2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467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857232"/>
            <a:ext cx="7472386" cy="5268931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Выражаем благодарность компаниям – партнерам </a:t>
            </a:r>
            <a:r>
              <a:rPr lang="ru-RU" b="1" i="1" dirty="0" err="1" smtClean="0">
                <a:solidFill>
                  <a:srgbClr val="FF0000"/>
                </a:solidFill>
              </a:rPr>
              <a:t>Харьягинского</a:t>
            </a:r>
            <a:r>
              <a:rPr lang="ru-RU" b="1" i="1" dirty="0" smtClean="0">
                <a:solidFill>
                  <a:srgbClr val="FF0000"/>
                </a:solidFill>
              </a:rPr>
              <a:t> СРП: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- «</a:t>
            </a:r>
            <a:r>
              <a:rPr lang="ru-RU" b="1" i="1" dirty="0" err="1" smtClean="0">
                <a:solidFill>
                  <a:srgbClr val="FF0000"/>
                </a:solidFill>
              </a:rPr>
              <a:t>Тоталь</a:t>
            </a:r>
            <a:r>
              <a:rPr lang="ru-RU" b="1" i="1" dirty="0" smtClean="0">
                <a:solidFill>
                  <a:srgbClr val="FF0000"/>
                </a:solidFill>
              </a:rPr>
              <a:t> Разведка Разработка Россия»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- «</a:t>
            </a:r>
            <a:r>
              <a:rPr lang="ru-RU" b="1" i="1" dirty="0" err="1" smtClean="0">
                <a:solidFill>
                  <a:srgbClr val="FF0000"/>
                </a:solidFill>
              </a:rPr>
              <a:t>Статойл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- «</a:t>
            </a:r>
            <a:r>
              <a:rPr lang="ru-RU" b="1" i="1" dirty="0" err="1" smtClean="0">
                <a:solidFill>
                  <a:srgbClr val="FF0000"/>
                </a:solidFill>
              </a:rPr>
              <a:t>Зарубежнефть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- «Ненецкая нефтяная компания»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3714752"/>
            <a:ext cx="7924800" cy="24114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i="1" dirty="0" smtClean="0">
                <a:solidFill>
                  <a:srgbClr val="FF0000"/>
                </a:solidFill>
                <a:latin typeface="+mj-lt"/>
              </a:rPr>
              <a:t>До новых встреч!</a:t>
            </a:r>
            <a:endParaRPr lang="ru-RU" sz="72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194" name="Picture 2" descr="C:\Users\User\Downloads\Безымянный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616" y="642918"/>
            <a:ext cx="2715842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В предвкушении концерта!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User\Desktop\Фото Летняя школа\фото дети севера\DSCF18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БРАВО!!! ВЫ – ТАЛАНТЫ!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User\Desktop\Фото Летняя школа\фото дети севера\DSCF1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2">
      <a:dk1>
        <a:sysClr val="windowText" lastClr="000000"/>
      </a:dk1>
      <a:lt1>
        <a:sysClr val="window" lastClr="FFFFFF"/>
      </a:lt1>
      <a:dk2>
        <a:srgbClr val="FCC436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</TotalTime>
  <Words>524</Words>
  <Application>Microsoft Office PowerPoint</Application>
  <PresentationFormat>Экран (4:3)</PresentationFormat>
  <Paragraphs>90</Paragraphs>
  <Slides>73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Техническая</vt:lpstr>
      <vt:lpstr>Летняя творческая школа  «Дети севера 2014»</vt:lpstr>
      <vt:lpstr>Бригада УХ! Работаем до двух! </vt:lpstr>
      <vt:lpstr> Виват, маэстро!</vt:lpstr>
      <vt:lpstr>ГИТАРА.  Алексей Юрьевич Питалов. Преподаватель Архангельского музыкального колледжа</vt:lpstr>
      <vt:lpstr>Дружно хлопаем в ладоши!</vt:lpstr>
      <vt:lpstr>Мастер  класс для гитаристов</vt:lpstr>
      <vt:lpstr>Равнение налево!</vt:lpstr>
      <vt:lpstr>В предвкушении концерта!</vt:lpstr>
      <vt:lpstr>БРАВО!!! ВЫ – ТАЛАНТЫ!</vt:lpstr>
      <vt:lpstr>Художники.  Ольга Александровна Полякова Доцент кафедры рисунка   РОССИЙСКОЙ АКАДЕМИИ ХУДОЖЕСТВ</vt:lpstr>
      <vt:lpstr> </vt:lpstr>
      <vt:lpstr> Мастер-класс.  Рисуем натюрморт.</vt:lpstr>
      <vt:lpstr> Просмотр работ – это как разбор полетов!</vt:lpstr>
      <vt:lpstr> В результате все получили  ЗОЛОТО! УРА ЧЕМПИОНАМ!</vt:lpstr>
      <vt:lpstr>Пианисты. Ирина Витальевна Торхова. Преподаватель Архангельского музыкального колледжа</vt:lpstr>
      <vt:lpstr>Мастер класс для пианистов</vt:lpstr>
      <vt:lpstr>Ручкам надо отдохнуть </vt:lpstr>
      <vt:lpstr>Как здорово, что все мы здесь сегодня собрались!</vt:lpstr>
      <vt:lpstr> Мастер - класс  для школы- интернат. «Рисуем ветку сакуры»</vt:lpstr>
      <vt:lpstr> Новый метод рисования.  Выдуваем трубочкой ветви цветка.</vt:lpstr>
      <vt:lpstr> Увлечена. Не отвлекайте!</vt:lpstr>
      <vt:lpstr> Шедевр готов!</vt:lpstr>
      <vt:lpstr>Фото на память!</vt:lpstr>
      <vt:lpstr>Льется музыка, музыка, музыка…</vt:lpstr>
      <vt:lpstr> </vt:lpstr>
      <vt:lpstr> Вначале все было отрепетировано</vt:lpstr>
      <vt:lpstr> С легкостью был взят спортзал  школы №2</vt:lpstr>
      <vt:lpstr> Анна Сергеевна озвучивает ход дальнейших действий.</vt:lpstr>
      <vt:lpstr> А под гитару и школа № 5 сдала свои позиции</vt:lpstr>
      <vt:lpstr>А это репетиция  «синего платочка».</vt:lpstr>
      <vt:lpstr>На концертах всегда аншлаг!</vt:lpstr>
      <vt:lpstr> В плену у пленэра</vt:lpstr>
      <vt:lpstr> </vt:lpstr>
      <vt:lpstr> Найдите отличия!</vt:lpstr>
      <vt:lpstr> Вера, главное, чтобы забор выдержал </vt:lpstr>
      <vt:lpstr> За новым этюдником! </vt:lpstr>
      <vt:lpstr> А вот и первый зритель</vt:lpstr>
      <vt:lpstr>Городской пейзаж с натуры</vt:lpstr>
      <vt:lpstr> </vt:lpstr>
      <vt:lpstr> </vt:lpstr>
      <vt:lpstr> В краеведческом музее</vt:lpstr>
      <vt:lpstr> Виртуальный мир  «Русского музея»</vt:lpstr>
      <vt:lpstr>На выставке фотографий в Выставочном зале.</vt:lpstr>
      <vt:lpstr> Музыканты рисуют герб Нарьян-Мара </vt:lpstr>
      <vt:lpstr> Маленькие шедевры нашего городка</vt:lpstr>
      <vt:lpstr> </vt:lpstr>
      <vt:lpstr>Загадочные столики</vt:lpstr>
      <vt:lpstr> Первые пробы</vt:lpstr>
      <vt:lpstr>«Танец маленьких лебедей»</vt:lpstr>
      <vt:lpstr> Здравствуй, принц!</vt:lpstr>
      <vt:lpstr>А вот и принцесса </vt:lpstr>
      <vt:lpstr>Слайд 52</vt:lpstr>
      <vt:lpstr>Семяшкина Влада «Портрет пастелью».</vt:lpstr>
      <vt:lpstr>Елена Александровна позирует для портрета.</vt:lpstr>
      <vt:lpstr>Богачева Мария.  «Фонари Нарьян-Мара»</vt:lpstr>
      <vt:lpstr>Вокуева Надежда. «Лошадки»</vt:lpstr>
      <vt:lpstr>На выставке.</vt:lpstr>
      <vt:lpstr>  </vt:lpstr>
      <vt:lpstr>Незабываемое открытие «Летней творческой школы»</vt:lpstr>
      <vt:lpstr>А у Веры рогатое пирожное</vt:lpstr>
      <vt:lpstr> Несправедливо! Я возмущена!</vt:lpstr>
      <vt:lpstr> Без комментариев </vt:lpstr>
      <vt:lpstr>Слайд 63</vt:lpstr>
      <vt:lpstr>Под гитару и чай вкуснее</vt:lpstr>
      <vt:lpstr> А у кого это руки в карманах? </vt:lpstr>
      <vt:lpstr> Очень красиво в лесу!</vt:lpstr>
      <vt:lpstr> Очередь к этюднику</vt:lpstr>
      <vt:lpstr>Трио «Солнечный денек»</vt:lpstr>
      <vt:lpstr>Полные впечатлений.  Скоро обед</vt:lpstr>
      <vt:lpstr> </vt:lpstr>
      <vt:lpstr>Лето только начинается! Наши лучики солнца!!!</vt:lpstr>
      <vt:lpstr>    </vt:lpstr>
      <vt:lpstr>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художка</dc:title>
  <dc:creator>Dari</dc:creator>
  <cp:lastModifiedBy>User</cp:lastModifiedBy>
  <cp:revision>97</cp:revision>
  <dcterms:created xsi:type="dcterms:W3CDTF">2012-05-19T16:00:44Z</dcterms:created>
  <dcterms:modified xsi:type="dcterms:W3CDTF">2014-06-11T06:46:16Z</dcterms:modified>
</cp:coreProperties>
</file>