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60"/>
  </p:normalViewPr>
  <p:slideViewPr>
    <p:cSldViewPr>
      <p:cViewPr>
        <p:scale>
          <a:sx n="46" d="100"/>
          <a:sy n="46" d="100"/>
        </p:scale>
        <p:origin x="-117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AA08D-5303-4B50-9849-9A6AEE543DC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BC53D-D4CA-4C27-BA6D-A9AEEA8F6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5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9C0E-BF07-488A-B1C8-38678CE40DC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348880"/>
            <a:ext cx="7558736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«ПАННО  ИЗ  СУХОЦВЕТОВ»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60648"/>
            <a:ext cx="596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ДОД  Детская школа искусств  города </a:t>
            </a:r>
            <a:r>
              <a:rPr lang="ru-RU" dirty="0" err="1" smtClean="0"/>
              <a:t>Нарьян</a:t>
            </a:r>
            <a:r>
              <a:rPr lang="ru-RU" dirty="0" smtClean="0"/>
              <a:t> - </a:t>
            </a:r>
            <a:r>
              <a:rPr lang="ru-RU" dirty="0" err="1" smtClean="0"/>
              <a:t>Мара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86314" y="3500438"/>
            <a:ext cx="3998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Разработал: педагог дополнительного </a:t>
            </a:r>
          </a:p>
          <a:p>
            <a:r>
              <a:rPr lang="ru-RU" dirty="0" smtClean="0"/>
              <a:t>образования  высшей категории </a:t>
            </a:r>
          </a:p>
          <a:p>
            <a:r>
              <a:rPr lang="ru-RU" dirty="0" smtClean="0"/>
              <a:t>Попова Надежда Петровна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5715016"/>
            <a:ext cx="1026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268760"/>
            <a:ext cx="6558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Конспект учебного занятия по изготовлению </a:t>
            </a:r>
          </a:p>
          <a:p>
            <a:r>
              <a:rPr lang="ru-RU" sz="2400" b="1" dirty="0" smtClean="0"/>
              <a:t>композиции из засушенных растений и цветов.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828" y="476672"/>
            <a:ext cx="728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этап.  Теперь пришло время цветов.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Раскладываем самые крупные из них - цветы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космеи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5753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7624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этап. Потом приклеиваем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соцветия  ромашки.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562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6548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этап. Вставляем  соцветия «Желтые ромашки».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575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04664"/>
            <a:ext cx="69462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этап. Затем соцветия  анютиных глазок занимают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 места.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706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этап. И ещё немного соцветий желтеньких цветочков.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537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070" y="404664"/>
            <a:ext cx="8208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этап. В левом верхнем углу приклеиваем листья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на ваше усмотрение. </a:t>
            </a:r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499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52" y="476672"/>
            <a:ext cx="90339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этап. Поверх листьев приклеиваем  анютины глазки 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белые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ромашки. И последние штрихи к завершению композиции: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немного трав и небольшие желтые цветочки на них.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410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97" y="0"/>
            <a:ext cx="63875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этап.  Работу оформляем в большую рамку.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Разместить панно можно по разному.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2" y="1428736"/>
            <a:ext cx="446498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4165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587541" cy="52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319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Подведение итогов.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87375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вы сегодня очень активно поработали. Узнали как делается панно. Сейчас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подведем итоги нашему занятию. На слайде вы видите три цвета оценки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«Светофор»: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 – занятие не понравилось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Желтый – занятие не очень понравилось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Зеленый – занятие понравилось.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каждого из вас имеется по три кружка данных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цветов, каждый из вас методом «Цветопись»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Подведет итог своей работы на занятии.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Поднимите кружок  такого цвета, какой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соответствует вашей оценке.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93" y="4437112"/>
            <a:ext cx="4906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4. Уборка рабочего места.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Убираем свое рабочее место.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этом занятие по изготовлению панно из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сухоцветов закончено. До свидания!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805" y="598160"/>
            <a:ext cx="352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Ожидаемые результаты.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73300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конце учебного занятия по теме  «Панно из сухоцветов» обучающиеся</a:t>
            </a:r>
          </a:p>
          <a:p>
            <a:pPr algn="ctr"/>
            <a:r>
              <a:rPr lang="ru-RU" dirty="0" smtClean="0"/>
              <a:t> должны знать:</a:t>
            </a:r>
          </a:p>
          <a:p>
            <a:r>
              <a:rPr lang="ru-RU" dirty="0" smtClean="0"/>
              <a:t>- правила техники безопасности, </a:t>
            </a:r>
          </a:p>
          <a:p>
            <a:r>
              <a:rPr lang="ru-RU" dirty="0" smtClean="0"/>
              <a:t>-основу тональных цветов,  </a:t>
            </a:r>
          </a:p>
          <a:p>
            <a:pPr>
              <a:buFontTx/>
              <a:buChar char="-"/>
            </a:pPr>
            <a:r>
              <a:rPr lang="ru-RU" dirty="0" smtClean="0"/>
              <a:t>последовательность изготовления панно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Обучающиеся должны уметь:</a:t>
            </a:r>
          </a:p>
          <a:p>
            <a:r>
              <a:rPr lang="ru-RU" dirty="0" smtClean="0"/>
              <a:t>-работать с термопистолетом</a:t>
            </a:r>
          </a:p>
          <a:p>
            <a:r>
              <a:rPr lang="ru-RU" dirty="0" smtClean="0"/>
              <a:t>-уметь подобрать правильный цвет</a:t>
            </a:r>
          </a:p>
          <a:p>
            <a:r>
              <a:rPr lang="ru-RU" dirty="0" smtClean="0"/>
              <a:t>-уметь клеить аккуратно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47" y="332656"/>
            <a:ext cx="894296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Раздел программы</a:t>
            </a:r>
            <a:r>
              <a:rPr lang="ru-RU" dirty="0" smtClean="0"/>
              <a:t>: Изготовление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композиции из засушенных растений и цветов.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Панно из сухоцветов.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Изготовление панно из сухоцветов.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-научить детей технологии изготовления панно.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-развить художественный вкус, воображение, фантазию, точность выполнении действия.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-воспитывать навыки самостоятельной и коллективной деятельности,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-любовь и бережное отношение к природе, трудолюбие, аккуратность, усидчивость.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рамка</a:t>
            </a:r>
          </a:p>
          <a:p>
            <a:pPr>
              <a:buFontTx/>
              <a:buChar char="-"/>
            </a:pPr>
            <a:r>
              <a:rPr lang="ru-RU" dirty="0" smtClean="0"/>
              <a:t>цветы</a:t>
            </a:r>
          </a:p>
          <a:p>
            <a:pPr>
              <a:buFontTx/>
              <a:buChar char="-"/>
            </a:pPr>
            <a:r>
              <a:rPr lang="ru-RU" dirty="0" smtClean="0"/>
              <a:t> листья сухие</a:t>
            </a:r>
          </a:p>
          <a:p>
            <a:r>
              <a:rPr lang="ru-RU" b="1" dirty="0" smtClean="0"/>
              <a:t>Инструменты:</a:t>
            </a:r>
          </a:p>
          <a:p>
            <a:pPr>
              <a:buFontTx/>
              <a:buChar char="-"/>
            </a:pPr>
            <a:r>
              <a:rPr lang="ru-RU" dirty="0" smtClean="0"/>
              <a:t>Термопистолет</a:t>
            </a:r>
          </a:p>
          <a:p>
            <a:pPr>
              <a:buFontTx/>
              <a:buChar char="-"/>
            </a:pPr>
            <a:r>
              <a:rPr lang="ru-RU" dirty="0" smtClean="0"/>
              <a:t> ножницы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термоклей</a:t>
            </a:r>
            <a:r>
              <a:rPr lang="ru-RU" dirty="0" smtClean="0"/>
              <a:t>, клей ПВА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91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Список использованной литературы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152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Белецкая Л.Б.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Креативные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картины из природного материала». М.: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Изд-во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Эксмо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2006.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Базик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И.Я.,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Гульянц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Э.К.»Что можно сделать из природного материала».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М.: Просвещение, 1984.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357430"/>
            <a:ext cx="83469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серрат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ОМС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Вальдеориола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«Сухие цветы: 100 идей для украшения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вашего дома». М.: 1997.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Марьина Ю. «Коллажи и панно». Москва 2005.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" y="332656"/>
            <a:ext cx="919815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Время проведения учебного занятия – 45 минут</a:t>
            </a:r>
          </a:p>
          <a:p>
            <a:r>
              <a:rPr lang="ru-RU" dirty="0" smtClean="0"/>
              <a:t>По этой теме это занятие первое.</a:t>
            </a:r>
          </a:p>
          <a:p>
            <a:pPr algn="ctr"/>
            <a:r>
              <a:rPr lang="ru-RU" b="1" dirty="0" smtClean="0"/>
              <a:t>План занятия.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Вступительное слово – 10 мин.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Практическая работа – 25 мин.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Подведение итогов – 5 мин.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Уборка рабочего места – 5 мин.</a:t>
            </a:r>
          </a:p>
          <a:p>
            <a:pPr marL="342900" indent="-342900" algn="ctr"/>
            <a:r>
              <a:rPr lang="ru-RU" dirty="0" smtClean="0"/>
              <a:t>            </a:t>
            </a:r>
            <a:r>
              <a:rPr lang="ru-RU" b="1" dirty="0" smtClean="0"/>
              <a:t>1.Вступительное слово педагога.</a:t>
            </a:r>
          </a:p>
          <a:p>
            <a:pPr marL="342900" indent="-342900"/>
            <a:r>
              <a:rPr lang="ru-RU" dirty="0" smtClean="0"/>
              <a:t>Здравствуйте ребята. Проверим списочный состав </a:t>
            </a:r>
            <a:r>
              <a:rPr lang="ru-RU" dirty="0"/>
              <a:t> </a:t>
            </a:r>
            <a:r>
              <a:rPr lang="ru-RU" dirty="0" smtClean="0"/>
              <a:t>класса. Сегодня мы  с вами</a:t>
            </a:r>
          </a:p>
          <a:p>
            <a:pPr marL="342900" indent="-342900"/>
            <a:r>
              <a:rPr lang="ru-RU" dirty="0" smtClean="0"/>
              <a:t>изучим новую тему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«Панно из сухоцветов». Познакомимся с природными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материалами  и научимся работать с ними. Панно выполняется из сухих листьев и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цветов.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разные способы составления композиций и панно из сухих листьев и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цветов. Их можно просто поставить в вазу, сделать из них аппликацию, украсить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старые рамки для фотографий, сделать открытки и многое другое. Представьте как будет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приятно вашей маме получить от вас картину, сделанную своими руками,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она будет хранится  у вас долгое  время. В процессе изготовления панно нам понадобятся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засушенные листья и цветы.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5689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2. Практическая работа.</a:t>
            </a:r>
          </a:p>
          <a:p>
            <a:pPr algn="ctr"/>
            <a:endParaRPr lang="ru-RU" sz="2000" b="1" dirty="0" smtClean="0"/>
          </a:p>
          <a:p>
            <a:r>
              <a:rPr lang="ru-RU" sz="2000" dirty="0" smtClean="0"/>
              <a:t>Прежде чем приступить к работе  повторим правила техники безопасности:</a:t>
            </a:r>
            <a:endParaRPr lang="en-US" sz="2000" dirty="0" smtClean="0"/>
          </a:p>
          <a:p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Не передавай включенный термопистолет</a:t>
            </a:r>
          </a:p>
          <a:p>
            <a:pPr>
              <a:buFontTx/>
              <a:buChar char="-"/>
            </a:pPr>
            <a:r>
              <a:rPr lang="ru-RU" sz="2000" dirty="0" smtClean="0"/>
              <a:t>Избегай соприкосновения в рабочем состоянии с кожей и одеждой</a:t>
            </a:r>
          </a:p>
          <a:p>
            <a:pPr>
              <a:buFontTx/>
              <a:buChar char="-"/>
            </a:pPr>
            <a:r>
              <a:rPr lang="ru-RU" sz="2000" dirty="0" smtClean="0"/>
              <a:t>Клади термопистолет на специально отведенное место</a:t>
            </a:r>
          </a:p>
          <a:p>
            <a:pPr>
              <a:buFontTx/>
              <a:buChar char="-"/>
            </a:pPr>
            <a:r>
              <a:rPr lang="ru-RU" sz="2000" dirty="0" smtClean="0"/>
              <a:t>Не отвлекайся во время работы с термопистолетом</a:t>
            </a:r>
          </a:p>
          <a:p>
            <a:pPr>
              <a:buFontTx/>
              <a:buChar char="-"/>
            </a:pPr>
            <a:r>
              <a:rPr lang="ru-RU" sz="2000" dirty="0" smtClean="0"/>
              <a:t>Ножницы передавать кольцами вперед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Теперь приступаем к работе. На подготовленный заранее фон начинаем составлять и приклеивать листья (на ваш выбор). Соблюдайте композицию  и не перегружайте лишними деталями. Клеем очень аккуратно.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293096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436" y="476672"/>
            <a:ext cx="7323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этап. Выкладываем капельку из крупных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зелёных листьев. Наносим  клей ПВА и приклеиваем.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6896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692696"/>
            <a:ext cx="57827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 этап. Внутрь капельки также наклеиваем</a:t>
            </a:r>
          </a:p>
          <a:p>
            <a:pPr algn="ctr"/>
            <a:r>
              <a:rPr lang="ru-RU" sz="2400" dirty="0" smtClean="0"/>
              <a:t> листья зелёного цвета.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6007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620688"/>
            <a:ext cx="5361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этап. Поверх зелёных листьев делаем</a:t>
            </a:r>
          </a:p>
          <a:p>
            <a:pPr algn="ctr"/>
            <a:r>
              <a:rPr lang="ru-RU" sz="2400" dirty="0" smtClean="0"/>
              <a:t> каплю из желтых листьев.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499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836712"/>
            <a:ext cx="6414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 этап. Приклеиваем немного красных листьев.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537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0" y="116632"/>
            <a:ext cx="747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Соблюдайте композицию  и не перегружайте лишними деталями. </a:t>
            </a:r>
          </a:p>
          <a:p>
            <a:pPr algn="ctr"/>
            <a:r>
              <a:rPr lang="ru-RU" sz="2000" dirty="0" smtClean="0"/>
              <a:t>Клеем очень аккуратно.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295" y="1268760"/>
            <a:ext cx="5202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этап. Добавляем засушенные травы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58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340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Соблюдайте тональные контрасты. На переднем плане используйте более</a:t>
            </a:r>
          </a:p>
          <a:p>
            <a:r>
              <a:rPr lang="ru-RU" sz="2000" dirty="0" smtClean="0"/>
              <a:t>теплые и контрастные оттенки,  на заднем светлые и холодные тона.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808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компас</dc:creator>
  <cp:lastModifiedBy>user</cp:lastModifiedBy>
  <cp:revision>37</cp:revision>
  <dcterms:created xsi:type="dcterms:W3CDTF">2011-08-04T20:12:23Z</dcterms:created>
  <dcterms:modified xsi:type="dcterms:W3CDTF">2016-02-01T19:39:30Z</dcterms:modified>
</cp:coreProperties>
</file>